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cover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0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61340"/>
            <a:ext cx="7646670" cy="573532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838440" y="604520"/>
          <a:ext cx="4420235" cy="5849620"/>
        </p:xfrm>
        <a:graphic>
          <a:graphicData uri="http://schemas.openxmlformats.org/drawingml/2006/table">
            <a:tbl>
              <a:tblPr/>
              <a:tblGrid>
                <a:gridCol w="4420235"/>
              </a:tblGrid>
              <a:tr h="584962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“Modern Muse“ 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$13.99–$24.99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$2.8–$3.5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Medical Grade Stainless Steel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Adjustable Size: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Bracelet: Fits wrists 5.5" to 7.5"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Night Style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Metal Style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07060"/>
            <a:ext cx="7634605" cy="572579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847965" y="607060"/>
          <a:ext cx="4302760" cy="5852160"/>
        </p:xfrm>
        <a:graphic>
          <a:graphicData uri="http://schemas.openxmlformats.org/drawingml/2006/table">
            <a:tbl>
              <a:tblPr/>
              <a:tblGrid>
                <a:gridCol w="4302760"/>
              </a:tblGrid>
              <a:tr h="400431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“Orbit Glow“ 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 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30 Pcs Total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 Styles × 3 Pcs Each + 3 Styles × 4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$15.99–$29.99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$3.1–$4.0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 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&amp; Hypoallergenic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Adjustable Size: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Rings: US 6-8 Open Ring Fit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Day-to-Night Styling &amp;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Best For: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Boutique display / Charm bar add-on / Gift corner / Clothing store add-on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9" name="表格 8"/>
          <p:cNvGraphicFramePr/>
          <p:nvPr/>
        </p:nvGraphicFramePr>
        <p:xfrm>
          <a:off x="7913370" y="593725"/>
          <a:ext cx="4253865" cy="5364480"/>
        </p:xfrm>
        <a:graphic>
          <a:graphicData uri="http://schemas.openxmlformats.org/drawingml/2006/table">
            <a:tbl>
              <a:tblPr/>
              <a:tblGrid>
                <a:gridCol w="4253865"/>
              </a:tblGrid>
              <a:tr h="400431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“Daydream“ 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10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$15.99–$29.99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$3.1–$4.0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&amp; Hypoallergenic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Adjustable Size: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Rings: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US 6-8 Open Ring Fit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Bracelet: 6.5"+1" Extender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Necklace: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15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-17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Day-to-Night Styling &amp;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Casual Style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 descr="“Daydream“ Se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8950"/>
            <a:ext cx="7792720" cy="58445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4985"/>
            <a:ext cx="7722235" cy="579183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8039735" y="1185545"/>
          <a:ext cx="3861435" cy="4815840"/>
        </p:xfrm>
        <a:graphic>
          <a:graphicData uri="http://schemas.openxmlformats.org/drawingml/2006/table">
            <a:tbl>
              <a:tblPr/>
              <a:tblGrid>
                <a:gridCol w="3861435"/>
              </a:tblGrid>
              <a:tr h="4004310">
                <a:tc>
                  <a:txBody>
                    <a:bodyPr/>
                    <a:p>
                      <a:pPr algn="l" fontAlgn="ctr" latinLnBrk="0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📦 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Retail-Ready Packaging: 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Zero Packaging Costs: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Every item comes with its own premium gift box—ready for immediate retail display with zero extra investment.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100% Eco-Friendly: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Crafted entirely from sustainably sourced materials to meet modern green consumer standards.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Higher Perceived Value: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Beautiful unboxing experience to help you maximize your retail margins.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尾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50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TKX页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121850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公司亮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121850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1820"/>
            <a:ext cx="7550785" cy="566356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750810" y="290195"/>
          <a:ext cx="4234180" cy="5852160"/>
        </p:xfrm>
        <a:graphic>
          <a:graphicData uri="http://schemas.openxmlformats.org/drawingml/2006/table">
            <a:tbl>
              <a:tblPr/>
              <a:tblGrid>
                <a:gridCol w="4234180"/>
              </a:tblGrid>
              <a:tr h="400431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"Starlight Mix" 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20 Pcs Total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 Styles 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× 4 Pcs Each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Suggested Retail Price</a:t>
                      </a: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：</a:t>
                      </a: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$15.99–$27.99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Your Wholesale Cost</a:t>
                      </a: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：</a:t>
                      </a: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$2.7–$5.30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&amp; Hypoallergenic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Adjustable Size: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Rings: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US 6-8 Open Ring Fit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Bracelet: 6.5"+1" Extender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Necklace: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15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-17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Day-to-Night Styling &amp;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Sliver Lover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7540"/>
            <a:ext cx="7499985" cy="562546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722870" y="299085"/>
          <a:ext cx="4316730" cy="5702935"/>
        </p:xfrm>
        <a:graphic>
          <a:graphicData uri="http://schemas.openxmlformats.org/drawingml/2006/table">
            <a:tbl>
              <a:tblPr/>
              <a:tblGrid>
                <a:gridCol w="4316730"/>
              </a:tblGrid>
              <a:tr h="5702935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“Golden Hour”Set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 Styles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× 4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$14.99–$27.99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$2.7–$4.7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&amp; Hypoallergenic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Adjustable Size: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Rings: US 6-8 Open Ring Fit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Bracelet: 7.1" base + 0.4" extender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Necklace: 15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-17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Day-to-Night Styling &amp;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Gold lover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32460"/>
            <a:ext cx="7581265" cy="568388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799070" y="365125"/>
          <a:ext cx="4303395" cy="6339840"/>
        </p:xfrm>
        <a:graphic>
          <a:graphicData uri="http://schemas.openxmlformats.org/drawingml/2006/table">
            <a:tbl>
              <a:tblPr/>
              <a:tblGrid>
                <a:gridCol w="4303395"/>
              </a:tblGrid>
              <a:tr h="5852795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“Sugar Ring”Set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$79.99–$119.99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$16.9–$19.8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Solid 925 sterling silver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sparkle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premium 18K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Size: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Rings: US 6  &amp;  US 7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Engagement style &amp;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Daily wear &amp; IG style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Premium LED light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Best For: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Boutique display / Charm bar add-on / Gift corner / Clothing store add-on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7850"/>
            <a:ext cx="7552055" cy="566420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681595" y="374650"/>
          <a:ext cx="4399915" cy="6339840"/>
        </p:xfrm>
        <a:graphic>
          <a:graphicData uri="http://schemas.openxmlformats.org/drawingml/2006/table">
            <a:tbl>
              <a:tblPr/>
              <a:tblGrid>
                <a:gridCol w="4399915"/>
              </a:tblGrid>
              <a:tr h="607060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“Mood Ring”Set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$79.99–$119.99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$16.9–$19.8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Solid 925 sterling silver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sparkle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premium 18K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Size: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Rings: US 6  &amp;  US 7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Engagement style &amp;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Daily wear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Premium LED light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Best For: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Boutique display / Charm bar add-on / Gift corner / Clothing store add-on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5620"/>
            <a:ext cx="7636510" cy="572770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854315" y="593725"/>
          <a:ext cx="4199890" cy="4876800"/>
        </p:xfrm>
        <a:graphic>
          <a:graphicData uri="http://schemas.openxmlformats.org/drawingml/2006/table">
            <a:tbl>
              <a:tblPr/>
              <a:tblGrid>
                <a:gridCol w="4199890"/>
              </a:tblGrid>
              <a:tr h="400431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“Chic Ears” 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  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30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Pcs Total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 Styles × 4 Pcs Each + 2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$13.99–$25.99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$2.7–$3.3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lvl="1" algn="l" fontAlgn="ctr" latinLnBrk="0"/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Workdays, Dates, and Parties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Classic design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Best For: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Boutique display / Charm bar add-on / Gift corner / Clothing store add-on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1345"/>
            <a:ext cx="7600950" cy="570103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764780" y="324485"/>
          <a:ext cx="4302760" cy="5566410"/>
        </p:xfrm>
        <a:graphic>
          <a:graphicData uri="http://schemas.openxmlformats.org/drawingml/2006/table">
            <a:tbl>
              <a:tblPr/>
              <a:tblGrid>
                <a:gridCol w="4302760"/>
              </a:tblGrid>
              <a:tr h="556641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“Summer Jelly” 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 fontAlgn="ctr" latinLnBrk="0"/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$13.99–$19.99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$2.6–$3.4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lvl="1" algn="l" fontAlgn="ctr" latinLnBrk="0"/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Workdays, Dates, and Parties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Vacation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Best For: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Boutique display / Charm bar add-on / Gift corner / Clothing store add-on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DBE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0385"/>
            <a:ext cx="7668260" cy="575119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7778750" y="360045"/>
          <a:ext cx="4358005" cy="6000750"/>
        </p:xfrm>
        <a:graphic>
          <a:graphicData uri="http://schemas.openxmlformats.org/drawingml/2006/table">
            <a:tbl>
              <a:tblPr/>
              <a:tblGrid>
                <a:gridCol w="4358005"/>
              </a:tblGrid>
              <a:tr h="6000750">
                <a:tc>
                  <a:txBody>
                    <a:bodyPr/>
                    <a:p>
                      <a:pPr algn="l" fontAlgn="ctr" latinLnBrk="0"/>
                      <a:r>
                        <a:rPr lang="en-US" altLang="zh-CN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“Chain Love”Set</a:t>
                      </a:r>
                      <a:endParaRPr lang="en-US" altLang="zh-CN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Set Includes: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30 Pcs Total</a:t>
                      </a:r>
                      <a:r>
                        <a:rPr lang="zh-CN" altLang="en-US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 Styles × 5 Pcs Each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Retail Opportunity:</a:t>
                      </a:r>
                      <a:endParaRPr lang="en-US" altLang="zh-CN" sz="16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Suggested Retail Price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$13.99–$24.99 per piece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Your Wholesale Cost</a:t>
                      </a:r>
                      <a:r>
                        <a:rPr lang="zh-CN" altLang="en-US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：</a:t>
                      </a: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$2.8–$3.8 per piece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Materials: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5-Layer 18K Premium Plating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5A Cubic Zirconia &amp; Hypoallergenic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Waterproof &amp; Sweat-proof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fontAlgn="ctr" latinLnBrk="0"/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Adjustable Size: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Bracelet: 7.1" base + 0.4" extender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Necklace: 15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-17</a:t>
                      </a: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"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Occasions: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Day-to-Night Styling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 fontAlgn="ctr" latinLnBrk="0"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Packaging:</a:t>
                      </a:r>
                      <a:endParaRPr lang="en-US" altLang="zh-CN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285750" indent="-285750" algn="l" fontAlgn="ctr" latinLnBrk="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Chic gift box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4515</Words>
  <Application>WPS 演示</Application>
  <PresentationFormat>宽屏</PresentationFormat>
  <Paragraphs>248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Arial</vt:lpstr>
      <vt:lpstr>宋体</vt:lpstr>
      <vt:lpstr>Wingdings</vt:lpstr>
      <vt:lpstr>Times New Roman</vt:lpstr>
      <vt:lpstr>Calibri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Yawen FAN</dc:creator>
  <cp:lastModifiedBy>范亚雯</cp:lastModifiedBy>
  <cp:revision>10</cp:revision>
  <dcterms:created xsi:type="dcterms:W3CDTF">2023-08-09T12:44:00Z</dcterms:created>
  <dcterms:modified xsi:type="dcterms:W3CDTF">2026-07-09T09:17:03Z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BDE27A64C74E4CEC8967211900B70BE2_12</vt:lpwstr>
  </property>
</Properties>
</file>